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1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THỂ DỤC LỚP 6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TUẦN 1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– THPT PHAN CHÂU TRINH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ĐỖ THỊ NHƯ QUỲNH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3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55" y="0"/>
            <a:ext cx="12403937" cy="6858000"/>
          </a:xfrm>
        </p:spPr>
      </p:pic>
    </p:spTree>
    <p:extLst>
      <p:ext uri="{BB962C8B-B14F-4D97-AF65-F5344CB8AC3E}">
        <p14:creationId xmlns:p14="http://schemas.microsoft.com/office/powerpoint/2010/main" val="156439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55" y="0"/>
            <a:ext cx="12362861" cy="6893164"/>
          </a:xfrm>
        </p:spPr>
      </p:pic>
    </p:spTree>
    <p:extLst>
      <p:ext uri="{BB962C8B-B14F-4D97-AF65-F5344CB8AC3E}">
        <p14:creationId xmlns:p14="http://schemas.microsoft.com/office/powerpoint/2010/main" val="2094991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45122" cy="6858000"/>
          </a:xfrm>
        </p:spPr>
      </p:pic>
    </p:spTree>
    <p:extLst>
      <p:ext uri="{BB962C8B-B14F-4D97-AF65-F5344CB8AC3E}">
        <p14:creationId xmlns:p14="http://schemas.microsoft.com/office/powerpoint/2010/main" val="223322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3951" cy="6858000"/>
          </a:xfrm>
        </p:spPr>
      </p:pic>
    </p:spTree>
    <p:extLst>
      <p:ext uri="{BB962C8B-B14F-4D97-AF65-F5344CB8AC3E}">
        <p14:creationId xmlns:p14="http://schemas.microsoft.com/office/powerpoint/2010/main" val="3359732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44399" cy="6858000"/>
          </a:xfrm>
        </p:spPr>
      </p:pic>
    </p:spTree>
    <p:extLst>
      <p:ext uri="{BB962C8B-B14F-4D97-AF65-F5344CB8AC3E}">
        <p14:creationId xmlns:p14="http://schemas.microsoft.com/office/powerpoint/2010/main" val="3317524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5022" cy="6858000"/>
          </a:xfrm>
        </p:spPr>
      </p:pic>
    </p:spTree>
    <p:extLst>
      <p:ext uri="{BB962C8B-B14F-4D97-AF65-F5344CB8AC3E}">
        <p14:creationId xmlns:p14="http://schemas.microsoft.com/office/powerpoint/2010/main" val="16575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4182" cy="6858000"/>
          </a:xfrm>
        </p:spPr>
      </p:pic>
    </p:spTree>
    <p:extLst>
      <p:ext uri="{BB962C8B-B14F-4D97-AF65-F5344CB8AC3E}">
        <p14:creationId xmlns:p14="http://schemas.microsoft.com/office/powerpoint/2010/main" val="368337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5022" cy="6858000"/>
          </a:xfrm>
        </p:spPr>
      </p:pic>
    </p:spTree>
    <p:extLst>
      <p:ext uri="{BB962C8B-B14F-4D97-AF65-F5344CB8AC3E}">
        <p14:creationId xmlns:p14="http://schemas.microsoft.com/office/powerpoint/2010/main" val="51290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" y="1416605"/>
            <a:ext cx="9932350" cy="3657320"/>
          </a:xfrm>
        </p:spPr>
      </p:pic>
    </p:spTree>
    <p:extLst>
      <p:ext uri="{BB962C8B-B14F-4D97-AF65-F5344CB8AC3E}">
        <p14:creationId xmlns:p14="http://schemas.microsoft.com/office/powerpoint/2010/main" val="425069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2" y="309282"/>
            <a:ext cx="10623176" cy="600774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1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87" y="349672"/>
            <a:ext cx="4091418" cy="65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7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" y="421893"/>
            <a:ext cx="10744201" cy="5758029"/>
          </a:xfrm>
        </p:spPr>
      </p:pic>
    </p:spTree>
    <p:extLst>
      <p:ext uri="{BB962C8B-B14F-4D97-AF65-F5344CB8AC3E}">
        <p14:creationId xmlns:p14="http://schemas.microsoft.com/office/powerpoint/2010/main" val="199826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8" y="726421"/>
            <a:ext cx="11051984" cy="5432331"/>
          </a:xfrm>
        </p:spPr>
      </p:pic>
    </p:spTree>
    <p:extLst>
      <p:ext uri="{BB962C8B-B14F-4D97-AF65-F5344CB8AC3E}">
        <p14:creationId xmlns:p14="http://schemas.microsoft.com/office/powerpoint/2010/main" val="48632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4" y="0"/>
            <a:ext cx="11537576" cy="6893451"/>
          </a:xfrm>
        </p:spPr>
      </p:pic>
    </p:spTree>
    <p:extLst>
      <p:ext uri="{BB962C8B-B14F-4D97-AF65-F5344CB8AC3E}">
        <p14:creationId xmlns:p14="http://schemas.microsoft.com/office/powerpoint/2010/main" val="124128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04455" cy="6858000"/>
          </a:xfrm>
        </p:spPr>
      </p:pic>
    </p:spTree>
    <p:extLst>
      <p:ext uri="{BB962C8B-B14F-4D97-AF65-F5344CB8AC3E}">
        <p14:creationId xmlns:p14="http://schemas.microsoft.com/office/powerpoint/2010/main" val="2472232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90" y="0"/>
            <a:ext cx="12443951" cy="6858000"/>
          </a:xfrm>
        </p:spPr>
      </p:pic>
    </p:spTree>
    <p:extLst>
      <p:ext uri="{BB962C8B-B14F-4D97-AF65-F5344CB8AC3E}">
        <p14:creationId xmlns:p14="http://schemas.microsoft.com/office/powerpoint/2010/main" val="404048547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22</TotalTime>
  <Words>29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Tw Cen MT</vt:lpstr>
      <vt:lpstr>Droplet</vt:lpstr>
      <vt:lpstr>BÀI GIẢNG THỂ DỤC LỚP 6  TUẦN 1 </vt:lpstr>
      <vt:lpstr> </vt:lpstr>
      <vt:lpstr> </vt:lpstr>
      <vt:lpstr> </vt:lpstr>
      <vt:lpstr>PowerPoint Presentation</vt:lpstr>
      <vt:lpstr> </vt:lpstr>
      <vt:lpstr> </vt:lpstr>
      <vt:lpstr>  </vt:lpstr>
      <vt:lpstr> </vt:lpstr>
      <vt:lpstr>  </vt:lpstr>
      <vt:lpstr>  </vt:lpstr>
      <vt:lpstr> </vt:lpstr>
      <vt:lpstr> </vt:lpstr>
      <vt:lpstr>  </vt:lpstr>
      <vt:lpstr>  </vt:lpstr>
      <vt:lpstr>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THỂ DỤC LỚP 6  TUẦN 1 </dc:title>
  <dc:creator>Admin</dc:creator>
  <cp:lastModifiedBy>Admin</cp:lastModifiedBy>
  <cp:revision>4</cp:revision>
  <dcterms:created xsi:type="dcterms:W3CDTF">2021-09-11T10:44:31Z</dcterms:created>
  <dcterms:modified xsi:type="dcterms:W3CDTF">2021-09-11T11:07:03Z</dcterms:modified>
</cp:coreProperties>
</file>